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5B5F-1CAE-470C-B1CB-272E9A3F1A4A}" type="datetimeFigureOut">
              <a:rPr lang="en-US" smtClean="0"/>
              <a:pPr/>
              <a:t>1/17/2011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CE956-80D9-4650-8649-69C035E12027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4348" y="1000108"/>
            <a:ext cx="38042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MIND MAPS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85992"/>
            <a:ext cx="3305175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2428868"/>
            <a:ext cx="2357454" cy="3048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1285860"/>
            <a:ext cx="307635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Mind Maps are probably the</a:t>
            </a:r>
            <a:endParaRPr lang="en-U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28992" y="1285860"/>
            <a:ext cx="300357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</a:t>
            </a:r>
            <a:r>
              <a:rPr lang="en-US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ost common form of Idea </a:t>
            </a:r>
            <a:endParaRPr lang="en-U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86512" y="1285860"/>
            <a:ext cx="237135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generating 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strategies </a:t>
            </a:r>
            <a:endParaRPr lang="en-U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1472" y="1857364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E" sz="2000" dirty="0" smtClean="0"/>
              <a:t>So what are they? </a:t>
            </a:r>
          </a:p>
          <a:p>
            <a:r>
              <a:rPr lang="en-IE" sz="2000" dirty="0" smtClean="0"/>
              <a:t>Basically a mind map is literally a map of your mind.</a:t>
            </a:r>
          </a:p>
          <a:p>
            <a:endParaRPr lang="en-IE" sz="2000" dirty="0" smtClean="0"/>
          </a:p>
          <a:p>
            <a:r>
              <a:rPr lang="en-IE" sz="2000" dirty="0" smtClean="0"/>
              <a:t>How?</a:t>
            </a:r>
          </a:p>
          <a:p>
            <a:r>
              <a:rPr lang="en-IE" sz="2000" dirty="0" smtClean="0"/>
              <a:t>Put the topic (or title of your project) in the centre of a large page. Think of relations to the topic and let your mind run free.</a:t>
            </a:r>
            <a:endParaRPr lang="en-IE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357298"/>
            <a:ext cx="692948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2400" b="1" i="1" dirty="0"/>
          </a:p>
          <a:p>
            <a:pPr>
              <a:buFont typeface="Arial" pitchFamily="34" charset="0"/>
              <a:buChar char="•"/>
            </a:pPr>
            <a:r>
              <a:rPr lang="en-IE" b="1" i="1" dirty="0" smtClean="0"/>
              <a:t>Be messy! A mind map helps you avoid thinking linearly (helps you avoid thinking in a structured manner). Drawing your mind map in an unorganised fashion symbolises the way your mind thinks. </a:t>
            </a:r>
          </a:p>
          <a:p>
            <a:pPr>
              <a:buFont typeface="Arial" pitchFamily="34" charset="0"/>
              <a:buChar char="•"/>
            </a:pPr>
            <a:endParaRPr lang="en-IE" b="1" i="1" dirty="0"/>
          </a:p>
          <a:p>
            <a:pPr>
              <a:buFont typeface="Arial" pitchFamily="34" charset="0"/>
              <a:buChar char="•"/>
            </a:pPr>
            <a:r>
              <a:rPr lang="en-IE" b="1" i="1" dirty="0" smtClean="0"/>
              <a:t>Don’t be selective during the session. Splash out </a:t>
            </a:r>
            <a:r>
              <a:rPr lang="en-IE" b="1" i="1" u="sng" dirty="0" smtClean="0"/>
              <a:t>any</a:t>
            </a:r>
            <a:r>
              <a:rPr lang="en-IE" b="1" i="1" dirty="0" smtClean="0"/>
              <a:t> ideas or thoughts you may have, you never know what might spark off an idea!  </a:t>
            </a:r>
          </a:p>
          <a:p>
            <a:pPr>
              <a:buFont typeface="Arial" pitchFamily="34" charset="0"/>
              <a:buChar char="•"/>
            </a:pPr>
            <a:endParaRPr lang="en-IE" b="1" i="1" dirty="0"/>
          </a:p>
          <a:p>
            <a:pPr>
              <a:buFont typeface="Arial" pitchFamily="34" charset="0"/>
              <a:buChar char="•"/>
            </a:pPr>
            <a:r>
              <a:rPr lang="en-IE" b="1" i="1" dirty="0" smtClean="0"/>
              <a:t>Don’t pause, don’t judge, don’t edit! </a:t>
            </a:r>
            <a:endParaRPr lang="en-IE" b="1" i="1" dirty="0"/>
          </a:p>
        </p:txBody>
      </p:sp>
      <p:sp>
        <p:nvSpPr>
          <p:cNvPr id="3" name="Rectangle 2"/>
          <p:cNvSpPr/>
          <p:nvPr/>
        </p:nvSpPr>
        <p:spPr>
          <a:xfrm>
            <a:off x="857224" y="1071546"/>
            <a:ext cx="72500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Tips</a:t>
            </a:r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2071678"/>
            <a:ext cx="59293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/>
              <a:t>Lets take a snow mobile project as a basic example:</a:t>
            </a:r>
            <a:endParaRPr lang="en-IE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428728" y="3357562"/>
            <a:ext cx="5715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i="1" dirty="0" smtClean="0"/>
              <a:t>For clarity purposes this mind map is typed, yours should be handwritten to allow for speed and continuous flow of ideas . </a:t>
            </a:r>
            <a:endParaRPr lang="en-IE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913" y="704850"/>
            <a:ext cx="9020175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2071678"/>
            <a:ext cx="1966922" cy="1797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500034" y="1285860"/>
            <a:ext cx="464347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smtClean="0"/>
              <a:t>Exhaust!</a:t>
            </a:r>
          </a:p>
          <a:p>
            <a:r>
              <a:rPr lang="en-IE" sz="2400" dirty="0" smtClean="0"/>
              <a:t>Exhaust each branch. Keep writing/sketching down whatever comes into your head. Keep going until you cant think of any more. </a:t>
            </a:r>
            <a:r>
              <a:rPr lang="en-IE" dirty="0" smtClean="0"/>
              <a:t> </a:t>
            </a:r>
          </a:p>
          <a:p>
            <a:endParaRPr lang="en-IE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642918"/>
            <a:ext cx="41296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Activity time: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785926"/>
            <a:ext cx="57864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/>
              <a:t>Create a detailed mind map for each of the key words:</a:t>
            </a:r>
          </a:p>
          <a:p>
            <a:endParaRPr lang="en-IE" sz="2000" dirty="0" smtClean="0"/>
          </a:p>
          <a:p>
            <a:pPr>
              <a:buFont typeface="Arial" pitchFamily="34" charset="0"/>
              <a:buChar char="•"/>
            </a:pPr>
            <a:r>
              <a:rPr lang="en-IE" sz="2000" dirty="0" smtClean="0"/>
              <a:t>New mobile phone</a:t>
            </a:r>
          </a:p>
          <a:p>
            <a:pPr>
              <a:buFont typeface="Arial" pitchFamily="34" charset="0"/>
              <a:buChar char="•"/>
            </a:pPr>
            <a:r>
              <a:rPr lang="en-IE" sz="2000" dirty="0" smtClean="0"/>
              <a:t>A new flying vehicle concept</a:t>
            </a:r>
          </a:p>
          <a:p>
            <a:pPr>
              <a:buFont typeface="Arial" pitchFamily="34" charset="0"/>
              <a:buChar char="•"/>
            </a:pPr>
            <a:r>
              <a:rPr lang="en-IE" sz="2000" dirty="0" smtClean="0"/>
              <a:t>An automatic pet feeder</a:t>
            </a:r>
          </a:p>
          <a:p>
            <a:pPr>
              <a:buFont typeface="Arial" pitchFamily="34" charset="0"/>
              <a:buChar char="•"/>
            </a:pPr>
            <a:r>
              <a:rPr lang="en-IE" sz="2000" dirty="0" smtClean="0"/>
              <a:t>A circularity machine for the elderly</a:t>
            </a:r>
          </a:p>
          <a:p>
            <a:endParaRPr lang="en-IE" sz="2000" dirty="0" smtClean="0"/>
          </a:p>
          <a:p>
            <a:pPr>
              <a:buFont typeface="Arial" pitchFamily="34" charset="0"/>
              <a:buChar char="•"/>
            </a:pPr>
            <a:endParaRPr lang="en-IE" sz="2000" dirty="0" smtClean="0"/>
          </a:p>
          <a:p>
            <a:endParaRPr lang="en-IE" sz="2000" dirty="0" smtClean="0"/>
          </a:p>
          <a:p>
            <a:pPr>
              <a:buFont typeface="Arial" pitchFamily="34" charset="0"/>
              <a:buChar char="•"/>
            </a:pPr>
            <a:endParaRPr lang="en-IE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71546"/>
            <a:ext cx="857256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57158" y="357166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Use and extend the following </a:t>
            </a:r>
          </a:p>
          <a:p>
            <a:r>
              <a:rPr lang="en-IE" dirty="0" smtClean="0"/>
              <a:t>Mind map template if you please: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241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</dc:creator>
  <cp:lastModifiedBy>Robert</cp:lastModifiedBy>
  <cp:revision>5</cp:revision>
  <dcterms:created xsi:type="dcterms:W3CDTF">2011-01-14T18:40:16Z</dcterms:created>
  <dcterms:modified xsi:type="dcterms:W3CDTF">2011-01-17T10:15:31Z</dcterms:modified>
</cp:coreProperties>
</file>